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3" r:id="rId8"/>
    <p:sldId id="274" r:id="rId9"/>
    <p:sldId id="260" r:id="rId10"/>
    <p:sldId id="258" r:id="rId11"/>
    <p:sldId id="261" r:id="rId12"/>
    <p:sldId id="259" r:id="rId13"/>
    <p:sldId id="272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62" r:id="rId22"/>
    <p:sldId id="264" r:id="rId23"/>
    <p:sldId id="265" r:id="rId2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2" autoAdjust="0"/>
    <p:restoredTop sz="94075" autoAdjust="0"/>
  </p:normalViewPr>
  <p:slideViewPr>
    <p:cSldViewPr>
      <p:cViewPr>
        <p:scale>
          <a:sx n="76" d="100"/>
          <a:sy n="76" d="100"/>
        </p:scale>
        <p:origin x="-72" y="2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4EC8-4C1D-41D0-8D64-98E6E2873507}" type="datetimeFigureOut">
              <a:rPr lang="es-ES" smtClean="0"/>
              <a:t>23/04/2017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A58A-A5CC-4DF0-B6B8-E28EC5CA71F3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4EC8-4C1D-41D0-8D64-98E6E2873507}" type="datetimeFigureOut">
              <a:rPr lang="es-ES" smtClean="0"/>
              <a:t>23/04/2017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A58A-A5CC-4DF0-B6B8-E28EC5CA71F3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4EC8-4C1D-41D0-8D64-98E6E2873507}" type="datetimeFigureOut">
              <a:rPr lang="es-ES" smtClean="0"/>
              <a:t>23/04/2017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A58A-A5CC-4DF0-B6B8-E28EC5CA71F3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4EC8-4C1D-41D0-8D64-98E6E2873507}" type="datetimeFigureOut">
              <a:rPr lang="es-ES" smtClean="0"/>
              <a:t>23/04/2017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A58A-A5CC-4DF0-B6B8-E28EC5CA71F3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4EC8-4C1D-41D0-8D64-98E6E2873507}" type="datetimeFigureOut">
              <a:rPr lang="es-ES" smtClean="0"/>
              <a:t>23/04/2017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39B9A58A-A5CC-4DF0-B6B8-E28EC5CA71F3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4EC8-4C1D-41D0-8D64-98E6E2873507}" type="datetimeFigureOut">
              <a:rPr lang="es-ES" smtClean="0"/>
              <a:t>23/04/2017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A58A-A5CC-4DF0-B6B8-E28EC5CA71F3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4EC8-4C1D-41D0-8D64-98E6E2873507}" type="datetimeFigureOut">
              <a:rPr lang="es-ES" smtClean="0"/>
              <a:t>23/04/2017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A58A-A5CC-4DF0-B6B8-E28EC5CA71F3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4EC8-4C1D-41D0-8D64-98E6E2873507}" type="datetimeFigureOut">
              <a:rPr lang="es-ES" smtClean="0"/>
              <a:t>23/04/2017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A58A-A5CC-4DF0-B6B8-E28EC5CA71F3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4EC8-4C1D-41D0-8D64-98E6E2873507}" type="datetimeFigureOut">
              <a:rPr lang="es-ES" smtClean="0"/>
              <a:t>23/04/2017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A58A-A5CC-4DF0-B6B8-E28EC5CA71F3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4EC8-4C1D-41D0-8D64-98E6E2873507}" type="datetimeFigureOut">
              <a:rPr lang="es-ES" smtClean="0"/>
              <a:t>23/04/2017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A58A-A5CC-4DF0-B6B8-E28EC5CA71F3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s-E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Haga clic en el icono para agregar una imagen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4EC8-4C1D-41D0-8D64-98E6E2873507}" type="datetimeFigureOut">
              <a:rPr lang="es-ES" smtClean="0"/>
              <a:t>23/04/2017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9A58A-A5CC-4DF0-B6B8-E28EC5CA71F3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D9764EC8-4C1D-41D0-8D64-98E6E2873507}" type="datetimeFigureOut">
              <a:rPr lang="es-ES" smtClean="0"/>
              <a:t>23/04/2017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39B9A58A-A5CC-4DF0-B6B8-E28EC5CA71F3}" type="slidenum">
              <a:rPr lang="es-ES" smtClean="0"/>
              <a:t>‹Nº›</a:t>
            </a:fld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aime\Desktop\Proyecto Empotrados\IMG-20170422-WA000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8" r="21225"/>
          <a:stretch/>
        </p:blipFill>
        <p:spPr bwMode="auto">
          <a:xfrm rot="5400000">
            <a:off x="2581838" y="1818761"/>
            <a:ext cx="3600783" cy="307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3568" y="12526"/>
            <a:ext cx="7772400" cy="1470025"/>
          </a:xfrm>
        </p:spPr>
        <p:txBody>
          <a:bodyPr>
            <a:normAutofit/>
          </a:bodyPr>
          <a:lstStyle/>
          <a:p>
            <a:r>
              <a:rPr lang="es-ES" sz="5600" b="1" u="sng" dirty="0" smtClean="0">
                <a:solidFill>
                  <a:schemeClr val="accent1"/>
                </a:solidFill>
              </a:rPr>
              <a:t>PHONEDUINO</a:t>
            </a:r>
            <a:endParaRPr lang="es-ES" sz="5600" b="1" u="sng" dirty="0">
              <a:solidFill>
                <a:schemeClr val="accent1"/>
              </a:solidFill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737370" y="5095639"/>
            <a:ext cx="6400800" cy="1752600"/>
          </a:xfrm>
        </p:spPr>
        <p:txBody>
          <a:bodyPr/>
          <a:lstStyle/>
          <a:p>
            <a:pPr algn="r"/>
            <a:r>
              <a:rPr lang="es-ES" dirty="0" smtClean="0"/>
              <a:t>Jaime Llanos Melchor GII</a:t>
            </a:r>
          </a:p>
          <a:p>
            <a:pPr algn="r"/>
            <a:r>
              <a:rPr lang="es-ES" dirty="0" err="1"/>
              <a:t>Y</a:t>
            </a:r>
            <a:r>
              <a:rPr lang="es-ES" dirty="0" err="1" smtClean="0"/>
              <a:t>oel</a:t>
            </a:r>
            <a:r>
              <a:rPr lang="es-ES" dirty="0" smtClean="0"/>
              <a:t> Iglesias Jiménez GII</a:t>
            </a:r>
          </a:p>
          <a:p>
            <a:pPr algn="r"/>
            <a:r>
              <a:rPr lang="es-ES" dirty="0" smtClean="0"/>
              <a:t>Rubén Moreno Martín GII+MAT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764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s-ES" dirty="0" smtClean="0"/>
              <a:t>Montaje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4709160"/>
          </a:xfrm>
        </p:spPr>
        <p:txBody>
          <a:bodyPr/>
          <a:lstStyle/>
          <a:p>
            <a:pPr marL="137160" indent="0" algn="ctr">
              <a:buNone/>
            </a:pPr>
            <a:r>
              <a:rPr lang="es-ES" dirty="0" smtClean="0"/>
              <a:t>Comprobación de funcionamiento </a:t>
            </a:r>
          </a:p>
          <a:p>
            <a:pPr marL="137160" indent="0" algn="ctr">
              <a:buNone/>
            </a:pPr>
            <a:r>
              <a:rPr lang="es-ES" dirty="0" smtClean="0"/>
              <a:t>de la pantalla.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154660"/>
            <a:ext cx="1847916" cy="2852936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4" y="3410009"/>
            <a:ext cx="3277585" cy="1847659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917" y="3301996"/>
            <a:ext cx="3657081" cy="206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2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Montaje</a:t>
            </a:r>
            <a:endParaRPr lang="es-ES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409018"/>
            <a:ext cx="2915060" cy="4972310"/>
          </a:xfr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412776"/>
            <a:ext cx="2912017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2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Montaje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7160" indent="0">
              <a:buNone/>
            </a:pPr>
            <a:r>
              <a:rPr lang="es-ES" dirty="0" smtClean="0"/>
              <a:t>Soldar la FONA a </a:t>
            </a:r>
          </a:p>
          <a:p>
            <a:pPr marL="137160" indent="0">
              <a:buNone/>
            </a:pPr>
            <a:r>
              <a:rPr lang="es-ES" dirty="0" smtClean="0"/>
              <a:t>la placa de </a:t>
            </a:r>
            <a:r>
              <a:rPr lang="es-ES" dirty="0" err="1" smtClean="0"/>
              <a:t>Arduino</a:t>
            </a:r>
            <a:r>
              <a:rPr lang="es-ES" dirty="0" smtClean="0"/>
              <a:t>, y</a:t>
            </a:r>
          </a:p>
          <a:p>
            <a:pPr marL="137160" indent="0">
              <a:buNone/>
            </a:pPr>
            <a:r>
              <a:rPr lang="es-ES" dirty="0"/>
              <a:t>s</a:t>
            </a:r>
            <a:r>
              <a:rPr lang="es-ES" dirty="0" smtClean="0"/>
              <a:t>oldar la pantalla encima</a:t>
            </a:r>
          </a:p>
          <a:p>
            <a:pPr marL="137160" indent="0">
              <a:buNone/>
            </a:pPr>
            <a:r>
              <a:rPr lang="es-ES" dirty="0" smtClean="0"/>
              <a:t>de ambos.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743" y="4221088"/>
            <a:ext cx="4137215" cy="2332253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744" y="1560771"/>
            <a:ext cx="4208228" cy="2372285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221088"/>
            <a:ext cx="4024629" cy="226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3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r>
              <a:rPr lang="es-ES" dirty="0" smtClean="0"/>
              <a:t>Montaje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555776" y="1340768"/>
            <a:ext cx="3898776" cy="1036712"/>
          </a:xfrm>
        </p:spPr>
        <p:txBody>
          <a:bodyPr/>
          <a:lstStyle/>
          <a:p>
            <a:pPr marL="137160" indent="0" algn="ctr">
              <a:buNone/>
            </a:pPr>
            <a:r>
              <a:rPr lang="es-ES" dirty="0" smtClean="0"/>
              <a:t>Resultado final</a:t>
            </a:r>
            <a:endParaRPr lang="es-ES" dirty="0"/>
          </a:p>
        </p:txBody>
      </p:sp>
      <p:pic>
        <p:nvPicPr>
          <p:cNvPr id="1027" name="Picture 3" descr="C:\Users\jaime\Desktop\Proyecto Empotrados\IMG-20170421-WA00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04" y="2607288"/>
            <a:ext cx="3572613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aime\Desktop\Proyecto Empotrados\IMG-20170421-WA000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511" y="2333390"/>
            <a:ext cx="3753118" cy="211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aime\Desktop\Proyecto Empotrados\IMG-20170421-WA001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509120"/>
            <a:ext cx="3731605" cy="209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98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del código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556792"/>
            <a:ext cx="6264695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0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del código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544" y="1417638"/>
            <a:ext cx="8229600" cy="489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0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del código</a:t>
            </a:r>
            <a:endParaRPr lang="es-E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5676" y="1448345"/>
            <a:ext cx="5832648" cy="49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6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del código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5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del código</a:t>
            </a:r>
            <a:endParaRPr lang="es-E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17638"/>
            <a:ext cx="3538736" cy="489168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880" y="2276872"/>
            <a:ext cx="4258568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9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del código</a:t>
            </a:r>
            <a:endParaRPr lang="es-E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3663" y="1600200"/>
            <a:ext cx="4695825" cy="24448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204864"/>
            <a:ext cx="3800475" cy="34194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725" y="4227661"/>
            <a:ext cx="4692763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7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7504" y="188640"/>
            <a:ext cx="8496944" cy="1143000"/>
          </a:xfrm>
        </p:spPr>
        <p:txBody>
          <a:bodyPr>
            <a:normAutofit/>
          </a:bodyPr>
          <a:lstStyle/>
          <a:p>
            <a:r>
              <a:rPr lang="es-ES" dirty="0" smtClean="0"/>
              <a:t>Componentes</a:t>
            </a:r>
            <a:endParaRPr lang="es-ES" dirty="0"/>
          </a:p>
        </p:txBody>
      </p:sp>
      <p:graphicFrame>
        <p:nvGraphicFramePr>
          <p:cNvPr id="5" name="4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0216775"/>
              </p:ext>
            </p:extLst>
          </p:nvPr>
        </p:nvGraphicFramePr>
        <p:xfrm>
          <a:off x="1043608" y="1484785"/>
          <a:ext cx="7200800" cy="49685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99992"/>
                <a:gridCol w="2399992"/>
                <a:gridCol w="2400816"/>
              </a:tblGrid>
              <a:tr h="24427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PRODUCTO</a:t>
                      </a:r>
                      <a:endParaRPr lang="es-E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CANTIDAD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PRECIO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9283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2.8" TFT Touch Shield for Arduino with Resistive Touch Screen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32,39 Euros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50344">
                <a:tc>
                  <a:txBody>
                    <a:bodyPr/>
                    <a:lstStyle/>
                    <a:p>
                      <a:r>
                        <a:rPr lang="es-ES" sz="1100" dirty="0" smtClean="0">
                          <a:effectLst/>
                        </a:rPr>
                        <a:t>FONA </a:t>
                      </a:r>
                      <a:r>
                        <a:rPr lang="es-ES" sz="1100" dirty="0">
                          <a:effectLst/>
                        </a:rPr>
                        <a:t>800 </a:t>
                      </a:r>
                      <a:r>
                        <a:rPr lang="es-ES" sz="1100" dirty="0" err="1">
                          <a:effectLst/>
                        </a:rPr>
                        <a:t>uFL</a:t>
                      </a:r>
                      <a:r>
                        <a:rPr lang="es-ES" sz="1100" dirty="0">
                          <a:effectLst/>
                        </a:rPr>
                        <a:t> </a:t>
                      </a:r>
                      <a:r>
                        <a:rPr lang="es-ES" sz="1100" dirty="0" err="1">
                          <a:effectLst/>
                        </a:rPr>
                        <a:t>Shield</a:t>
                      </a:r>
                      <a:r>
                        <a:rPr lang="es-ES" sz="1100" dirty="0">
                          <a:effectLst/>
                        </a:rPr>
                        <a:t> Starter Pack</a:t>
                      </a:r>
                      <a:endParaRPr lang="es-ES" sz="11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50,93 Euros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621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100" kern="1800" dirty="0" smtClean="0">
                          <a:effectLst/>
                        </a:rPr>
                        <a:t>FONA </a:t>
                      </a:r>
                      <a:r>
                        <a:rPr lang="es-ES" sz="1100" kern="1800" dirty="0">
                          <a:effectLst/>
                        </a:rPr>
                        <a:t>800 </a:t>
                      </a:r>
                      <a:r>
                        <a:rPr lang="es-ES" sz="1100" kern="1800" dirty="0" err="1">
                          <a:effectLst/>
                        </a:rPr>
                        <a:t>Shield</a:t>
                      </a:r>
                      <a:r>
                        <a:rPr lang="es-ES" sz="1100" kern="1800" dirty="0">
                          <a:effectLst/>
                        </a:rPr>
                        <a:t> – </a:t>
                      </a:r>
                      <a:r>
                        <a:rPr lang="es-ES" sz="1100" kern="1800" dirty="0" err="1">
                          <a:effectLst/>
                        </a:rPr>
                        <a:t>Voice</a:t>
                      </a:r>
                      <a:r>
                        <a:rPr lang="es-ES" sz="1100" kern="1800" dirty="0">
                          <a:effectLst/>
                        </a:rPr>
                        <a:t>/Data </a:t>
                      </a:r>
                      <a:r>
                        <a:rPr lang="es-ES" sz="1100" kern="1800" dirty="0" err="1">
                          <a:effectLst/>
                        </a:rPr>
                        <a:t>Cellular</a:t>
                      </a:r>
                      <a:r>
                        <a:rPr lang="es-ES" sz="1100" kern="1800" dirty="0">
                          <a:effectLst/>
                        </a:rPr>
                        <a:t> GSM </a:t>
                      </a:r>
                      <a:r>
                        <a:rPr lang="es-ES" sz="1100" kern="1800" dirty="0" err="1">
                          <a:effectLst/>
                        </a:rPr>
                        <a:t>for</a:t>
                      </a:r>
                      <a:r>
                        <a:rPr lang="es-ES" sz="1100" kern="1800" dirty="0">
                          <a:effectLst/>
                        </a:rPr>
                        <a:t> </a:t>
                      </a:r>
                      <a:r>
                        <a:rPr lang="es-ES" sz="1100" kern="1800" dirty="0" err="1">
                          <a:effectLst/>
                        </a:rPr>
                        <a:t>Arduino</a:t>
                      </a:r>
                      <a:endParaRPr lang="es-E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Incluido </a:t>
                      </a:r>
                      <a:r>
                        <a:rPr lang="es-ES" sz="1100" dirty="0" smtClean="0">
                          <a:effectLst/>
                        </a:rPr>
                        <a:t>en FONA </a:t>
                      </a:r>
                      <a:r>
                        <a:rPr lang="es-ES" sz="1100" dirty="0">
                          <a:effectLst/>
                        </a:rPr>
                        <a:t>800 </a:t>
                      </a:r>
                      <a:r>
                        <a:rPr lang="es-ES" sz="1100" dirty="0" err="1">
                          <a:effectLst/>
                        </a:rPr>
                        <a:t>uFL</a:t>
                      </a:r>
                      <a:r>
                        <a:rPr lang="es-ES" sz="1100" dirty="0">
                          <a:effectLst/>
                        </a:rPr>
                        <a:t> </a:t>
                      </a:r>
                      <a:r>
                        <a:rPr lang="es-ES" sz="1100" dirty="0" err="1">
                          <a:effectLst/>
                        </a:rPr>
                        <a:t>Shield</a:t>
                      </a:r>
                      <a:r>
                        <a:rPr lang="es-ES" sz="1100" dirty="0">
                          <a:effectLst/>
                        </a:rPr>
                        <a:t> Starter Pack</a:t>
                      </a:r>
                      <a:endParaRPr lang="es-E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24988">
                <a:tc>
                  <a:txBody>
                    <a:bodyPr/>
                    <a:lstStyle/>
                    <a:p>
                      <a:r>
                        <a:rPr lang="es-ES" sz="1100">
                          <a:effectLst/>
                        </a:rPr>
                        <a:t>Slim Sticker-type GSM/Cellular Quad-Band Antenna - 3dBi uFL</a:t>
                      </a:r>
                      <a:endParaRPr lang="es-ES" sz="11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Incluido </a:t>
                      </a:r>
                      <a:r>
                        <a:rPr lang="es-ES" sz="1100" dirty="0" smtClean="0">
                          <a:effectLst/>
                        </a:rPr>
                        <a:t>en FONA </a:t>
                      </a:r>
                      <a:r>
                        <a:rPr lang="es-ES" sz="1100" dirty="0">
                          <a:effectLst/>
                        </a:rPr>
                        <a:t>800 </a:t>
                      </a:r>
                      <a:r>
                        <a:rPr lang="es-ES" sz="1100" dirty="0" err="1">
                          <a:effectLst/>
                        </a:rPr>
                        <a:t>uFL</a:t>
                      </a:r>
                      <a:r>
                        <a:rPr lang="es-ES" sz="1100" dirty="0">
                          <a:effectLst/>
                        </a:rPr>
                        <a:t> </a:t>
                      </a:r>
                      <a:r>
                        <a:rPr lang="es-ES" sz="1100" dirty="0" err="1">
                          <a:effectLst/>
                        </a:rPr>
                        <a:t>Shield</a:t>
                      </a:r>
                      <a:r>
                        <a:rPr lang="es-ES" sz="1100" dirty="0">
                          <a:effectLst/>
                        </a:rPr>
                        <a:t> Starter Pack</a:t>
                      </a:r>
                      <a:endParaRPr lang="es-E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50344">
                <a:tc>
                  <a:txBody>
                    <a:bodyPr/>
                    <a:lstStyle/>
                    <a:p>
                      <a:r>
                        <a:rPr lang="es-ES" sz="1100">
                          <a:effectLst/>
                        </a:rPr>
                        <a:t>Lithium Ion Polymer Battery - 3.7v 1200mAh</a:t>
                      </a:r>
                      <a:endParaRPr lang="es-ES" sz="11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Incluido </a:t>
                      </a:r>
                      <a:r>
                        <a:rPr lang="es-ES" sz="1100" dirty="0" smtClean="0">
                          <a:effectLst/>
                        </a:rPr>
                        <a:t>en </a:t>
                      </a:r>
                      <a:r>
                        <a:rPr lang="es-ES" sz="1100" dirty="0">
                          <a:effectLst/>
                        </a:rPr>
                        <a:t>FONA 800 </a:t>
                      </a:r>
                      <a:r>
                        <a:rPr lang="es-ES" sz="1100" dirty="0" err="1">
                          <a:effectLst/>
                        </a:rPr>
                        <a:t>uFL</a:t>
                      </a:r>
                      <a:r>
                        <a:rPr lang="es-ES" sz="1100" dirty="0">
                          <a:effectLst/>
                        </a:rPr>
                        <a:t> </a:t>
                      </a:r>
                      <a:r>
                        <a:rPr lang="es-ES" sz="1100" dirty="0" err="1">
                          <a:effectLst/>
                        </a:rPr>
                        <a:t>Shield</a:t>
                      </a:r>
                      <a:r>
                        <a:rPr lang="es-ES" sz="1100" dirty="0">
                          <a:effectLst/>
                        </a:rPr>
                        <a:t> Starter Pack</a:t>
                      </a:r>
                      <a:endParaRPr lang="es-E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50344">
                <a:tc>
                  <a:txBody>
                    <a:bodyPr/>
                    <a:lstStyle/>
                    <a:p>
                      <a:r>
                        <a:rPr lang="es-ES" sz="1100">
                          <a:effectLst/>
                        </a:rPr>
                        <a:t>Mini Metal Speaker w/ Wires - 8 ohm 0.5W</a:t>
                      </a:r>
                      <a:endParaRPr lang="es-ES" sz="11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Incluido </a:t>
                      </a:r>
                      <a:r>
                        <a:rPr lang="es-ES" sz="1100" dirty="0" smtClean="0">
                          <a:effectLst/>
                        </a:rPr>
                        <a:t>en FONA </a:t>
                      </a:r>
                      <a:r>
                        <a:rPr lang="es-ES" sz="1100" dirty="0">
                          <a:effectLst/>
                        </a:rPr>
                        <a:t>800 </a:t>
                      </a:r>
                      <a:r>
                        <a:rPr lang="es-ES" sz="1100" dirty="0" err="1">
                          <a:effectLst/>
                        </a:rPr>
                        <a:t>uFL</a:t>
                      </a:r>
                      <a:r>
                        <a:rPr lang="es-ES" sz="1100" dirty="0">
                          <a:effectLst/>
                        </a:rPr>
                        <a:t> </a:t>
                      </a:r>
                      <a:r>
                        <a:rPr lang="es-ES" sz="1100" dirty="0" err="1">
                          <a:effectLst/>
                        </a:rPr>
                        <a:t>Shield</a:t>
                      </a:r>
                      <a:r>
                        <a:rPr lang="es-ES" sz="1100" dirty="0">
                          <a:effectLst/>
                        </a:rPr>
                        <a:t> Starter Pack</a:t>
                      </a:r>
                      <a:endParaRPr lang="es-E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8257">
                <a:tc>
                  <a:txBody>
                    <a:bodyPr/>
                    <a:lstStyle/>
                    <a:p>
                      <a:r>
                        <a:rPr lang="es-ES" sz="1100">
                          <a:effectLst/>
                        </a:rPr>
                        <a:t>Wired Miniature Electret Microphone</a:t>
                      </a:r>
                      <a:endParaRPr lang="es-ES" sz="11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Incluido </a:t>
                      </a:r>
                      <a:r>
                        <a:rPr lang="es-ES" sz="1100" dirty="0" smtClean="0">
                          <a:effectLst/>
                        </a:rPr>
                        <a:t>en </a:t>
                      </a:r>
                      <a:r>
                        <a:rPr lang="es-ES" sz="1100" dirty="0">
                          <a:effectLst/>
                        </a:rPr>
                        <a:t>FONA 800 </a:t>
                      </a:r>
                      <a:r>
                        <a:rPr lang="es-ES" sz="1100" dirty="0" err="1">
                          <a:effectLst/>
                        </a:rPr>
                        <a:t>uFL</a:t>
                      </a:r>
                      <a:r>
                        <a:rPr lang="es-ES" sz="1100" dirty="0">
                          <a:effectLst/>
                        </a:rPr>
                        <a:t> </a:t>
                      </a:r>
                      <a:r>
                        <a:rPr lang="es-ES" sz="1100" dirty="0" err="1">
                          <a:effectLst/>
                        </a:rPr>
                        <a:t>Shield</a:t>
                      </a:r>
                      <a:r>
                        <a:rPr lang="es-ES" sz="1100" dirty="0">
                          <a:effectLst/>
                        </a:rPr>
                        <a:t> Starter Pack</a:t>
                      </a:r>
                      <a:endParaRPr lang="es-E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24988">
                <a:tc>
                  <a:txBody>
                    <a:bodyPr/>
                    <a:lstStyle/>
                    <a:p>
                      <a:r>
                        <a:rPr lang="es-ES" sz="1100">
                          <a:effectLst/>
                        </a:rPr>
                        <a:t>Cell-phone TRRS Headset - Earbud Headphones w/ Microphone</a:t>
                      </a:r>
                      <a:endParaRPr lang="es-ES" sz="11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Incluido </a:t>
                      </a:r>
                      <a:r>
                        <a:rPr lang="es-ES" sz="1100" dirty="0" smtClean="0">
                          <a:effectLst/>
                        </a:rPr>
                        <a:t>en </a:t>
                      </a:r>
                      <a:r>
                        <a:rPr lang="es-ES" sz="1100" dirty="0">
                          <a:effectLst/>
                        </a:rPr>
                        <a:t>FONA 800 </a:t>
                      </a:r>
                      <a:r>
                        <a:rPr lang="es-ES" sz="1100" dirty="0" err="1">
                          <a:effectLst/>
                        </a:rPr>
                        <a:t>uFL</a:t>
                      </a:r>
                      <a:r>
                        <a:rPr lang="es-ES" sz="1100" dirty="0">
                          <a:effectLst/>
                        </a:rPr>
                        <a:t> </a:t>
                      </a:r>
                      <a:r>
                        <a:rPr lang="es-ES" sz="1100" dirty="0" err="1">
                          <a:effectLst/>
                        </a:rPr>
                        <a:t>Shield</a:t>
                      </a:r>
                      <a:r>
                        <a:rPr lang="es-ES" sz="1100" dirty="0">
                          <a:effectLst/>
                        </a:rPr>
                        <a:t> Starter Pack</a:t>
                      </a:r>
                      <a:endParaRPr lang="es-E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21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del código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916832"/>
            <a:ext cx="3610744" cy="388843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5" y="1916832"/>
            <a:ext cx="4618856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2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Problemas y soluciones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Diferentes problemas de montaje a la hora de soldar y conectar los pines.</a:t>
            </a:r>
          </a:p>
          <a:p>
            <a:r>
              <a:rPr lang="es-ES" dirty="0" smtClean="0"/>
              <a:t>Con el sistema operativo (Windows 10).</a:t>
            </a:r>
          </a:p>
          <a:p>
            <a:r>
              <a:rPr lang="es-ES" dirty="0" smtClean="0"/>
              <a:t>Encontrar como usar el </a:t>
            </a:r>
            <a:r>
              <a:rPr lang="es-ES" dirty="0" err="1" smtClean="0"/>
              <a:t>Phoneduino</a:t>
            </a:r>
            <a:r>
              <a:rPr lang="es-ES" dirty="0" smtClean="0"/>
              <a:t> con la batería. </a:t>
            </a:r>
          </a:p>
          <a:p>
            <a:r>
              <a:rPr lang="es-ES" dirty="0" smtClean="0"/>
              <a:t>Con el altavoz, cables muy finos.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739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r>
              <a:rPr lang="es-ES" dirty="0" smtClean="0"/>
              <a:t>Mejoras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709160"/>
          </a:xfrm>
        </p:spPr>
        <p:txBody>
          <a:bodyPr/>
          <a:lstStyle/>
          <a:p>
            <a:r>
              <a:rPr lang="es-ES" dirty="0" smtClean="0"/>
              <a:t>Realización de un menú.</a:t>
            </a:r>
          </a:p>
          <a:p>
            <a:r>
              <a:rPr lang="es-ES" dirty="0" smtClean="0"/>
              <a:t>Añadir funcionalidad de radio, de mensajería (SMS), GPS… etc.</a:t>
            </a:r>
          </a:p>
          <a:p>
            <a:r>
              <a:rPr lang="es-ES" dirty="0" smtClean="0"/>
              <a:t>Inclusión de funciones externas (juegos, reproductor </a:t>
            </a:r>
            <a:r>
              <a:rPr lang="es-ES" dirty="0" smtClean="0"/>
              <a:t>mp3… </a:t>
            </a:r>
            <a:r>
              <a:rPr lang="es-ES" dirty="0" err="1" smtClean="0"/>
              <a:t>etc</a:t>
            </a:r>
            <a:r>
              <a:rPr lang="es-ES" dirty="0" smtClean="0"/>
              <a:t>)</a:t>
            </a:r>
            <a:endParaRPr lang="es-ES" dirty="0" smtClean="0"/>
          </a:p>
          <a:p>
            <a:r>
              <a:rPr lang="es-ES" dirty="0" smtClean="0"/>
              <a:t>Módulo </a:t>
            </a:r>
            <a:r>
              <a:rPr lang="es-ES" dirty="0" err="1" smtClean="0"/>
              <a:t>W</a:t>
            </a:r>
            <a:r>
              <a:rPr lang="es-ES" dirty="0" err="1" smtClean="0"/>
              <a:t>i</a:t>
            </a:r>
            <a:r>
              <a:rPr lang="es-ES" dirty="0" smtClean="0"/>
              <a:t>-Fi</a:t>
            </a:r>
            <a:r>
              <a:rPr lang="es-ES" dirty="0" smtClean="0"/>
              <a:t>.</a:t>
            </a:r>
          </a:p>
          <a:p>
            <a:r>
              <a:rPr lang="es-ES" dirty="0" smtClean="0"/>
              <a:t>Mejorar el tamaño del terminal.</a:t>
            </a:r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279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2492896"/>
            <a:ext cx="8229600" cy="2088232"/>
          </a:xfrm>
        </p:spPr>
        <p:txBody>
          <a:bodyPr>
            <a:normAutofit/>
          </a:bodyPr>
          <a:lstStyle/>
          <a:p>
            <a:r>
              <a:rPr lang="es-ES" sz="6000" dirty="0" smtClean="0"/>
              <a:t>¿? </a:t>
            </a:r>
            <a:br>
              <a:rPr lang="es-ES" sz="6000" dirty="0" smtClean="0"/>
            </a:br>
            <a:r>
              <a:rPr lang="es-ES" sz="6000" dirty="0" smtClean="0"/>
              <a:t>Preguntas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333395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Componentes</a:t>
            </a:r>
            <a:br>
              <a:rPr lang="es-ES" dirty="0" smtClean="0"/>
            </a:br>
            <a:endParaRPr lang="es-ES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820568"/>
              </p:ext>
            </p:extLst>
          </p:nvPr>
        </p:nvGraphicFramePr>
        <p:xfrm>
          <a:off x="1043608" y="1484785"/>
          <a:ext cx="6984775" cy="47525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7992"/>
                <a:gridCol w="2327992"/>
                <a:gridCol w="2328791"/>
              </a:tblGrid>
              <a:tr h="464133">
                <a:tc>
                  <a:txBody>
                    <a:bodyPr/>
                    <a:lstStyle/>
                    <a:p>
                      <a:r>
                        <a:rPr lang="es-ES" sz="1100" dirty="0" err="1">
                          <a:effectLst/>
                        </a:rPr>
                        <a:t>Vibrating</a:t>
                      </a:r>
                      <a:r>
                        <a:rPr lang="es-ES" sz="1100" dirty="0">
                          <a:effectLst/>
                        </a:rPr>
                        <a:t> Mini Motor Disc</a:t>
                      </a:r>
                      <a:endParaRPr lang="es-ES" sz="1100" b="1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ES" sz="11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</a:rPr>
                        <a:t>Incluido en </a:t>
                      </a:r>
                      <a:r>
                        <a:rPr lang="es-ES" sz="1100" dirty="0" smtClean="0">
                          <a:solidFill>
                            <a:schemeClr val="bg1"/>
                          </a:solidFill>
                          <a:effectLst/>
                        </a:rPr>
                        <a:t>FONA </a:t>
                      </a:r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</a:rPr>
                        <a:t>800 </a:t>
                      </a:r>
                      <a:r>
                        <a:rPr lang="es-ES" sz="1100" dirty="0" err="1">
                          <a:solidFill>
                            <a:schemeClr val="bg1"/>
                          </a:solidFill>
                          <a:effectLst/>
                        </a:rPr>
                        <a:t>uFL</a:t>
                      </a:r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s-ES" sz="1100" dirty="0" err="1">
                          <a:solidFill>
                            <a:schemeClr val="bg1"/>
                          </a:solidFill>
                          <a:effectLst/>
                        </a:rPr>
                        <a:t>Shield</a:t>
                      </a:r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</a:rPr>
                        <a:t> Starter Pack</a:t>
                      </a:r>
                      <a:endParaRPr lang="es-ES" sz="11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</a:tr>
              <a:tr h="786302">
                <a:tc>
                  <a:txBody>
                    <a:bodyPr/>
                    <a:lstStyle/>
                    <a:p>
                      <a:r>
                        <a:rPr lang="es-ES" sz="1100">
                          <a:effectLst/>
                        </a:rPr>
                        <a:t>Arduino UNO</a:t>
                      </a:r>
                      <a:endParaRPr lang="es-ES" sz="11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1</a:t>
                      </a:r>
                      <a:endParaRPr lang="es-E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Incluido en el pack de </a:t>
                      </a:r>
                      <a:r>
                        <a:rPr lang="es-ES" sz="1100" dirty="0" err="1">
                          <a:effectLst/>
                        </a:rPr>
                        <a:t>Arduino</a:t>
                      </a:r>
                      <a:r>
                        <a:rPr lang="es-ES" sz="1100" dirty="0">
                          <a:effectLst/>
                        </a:rPr>
                        <a:t> UNO proporcionado por el profesor</a:t>
                      </a:r>
                      <a:endParaRPr lang="es-E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143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REGLETA PIN TORNEADO 2,54MM HEMBRA RECTA DOBLE LARGA 72 CONTACTOS</a:t>
                      </a:r>
                      <a:endParaRPr lang="es-ES" sz="1100">
                        <a:effectLst/>
                      </a:endParaRPr>
                    </a:p>
                    <a:p>
                      <a:pPr algn="ctr"/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2.85 Euros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02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REGLETA PIN 2,54MM HEMBRA RECTA 10 CONTACTOS - LARGOS</a:t>
                      </a:r>
                      <a:endParaRPr lang="es-ES" sz="1100">
                        <a:effectLst/>
                      </a:endParaRPr>
                    </a:p>
                    <a:p>
                      <a:pPr algn="ctr"/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2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2 x 0.54 Euros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15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REGLETA PIN 2,54MM HEMBRA RECTA 6 CONTACTOS - LARGOS</a:t>
                      </a:r>
                      <a:endParaRPr lang="es-ES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 b="1">
                        <a:solidFill>
                          <a:srgbClr val="4F81BD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2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2 x 0.58 Euros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15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REGLETA PIN 2,54MM HEMBRA RECTA 8 CONTACTOS - LARGOS</a:t>
                      </a:r>
                      <a:endParaRPr lang="es-ES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 b="1">
                        <a:solidFill>
                          <a:srgbClr val="4F81BD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4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4 x 0.58 Euros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36003">
                <a:tc>
                  <a:txBody>
                    <a:bodyPr/>
                    <a:lstStyle/>
                    <a:p>
                      <a:pPr algn="ctr"/>
                      <a:r>
                        <a:rPr lang="es-ES" sz="1100">
                          <a:effectLst/>
                        </a:rPr>
                        <a:t>PRECIO FINAL</a:t>
                      </a:r>
                      <a:endParaRPr lang="es-ES" sz="1100" b="1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90.73 Euros</a:t>
                      </a:r>
                      <a:endParaRPr lang="es-E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7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Componentes</a:t>
            </a:r>
            <a:endParaRPr lang="es-ES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7" y="2756955"/>
            <a:ext cx="4445462" cy="3336388"/>
          </a:xfr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45" y="2780928"/>
            <a:ext cx="4381578" cy="328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8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Componentes</a:t>
            </a:r>
            <a:endParaRPr lang="es-ES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856"/>
            <a:ext cx="4527155" cy="3397700"/>
          </a:xfr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97" y="2132856"/>
            <a:ext cx="4559203" cy="342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4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s-ES" dirty="0" smtClean="0"/>
              <a:t>Componentes</a:t>
            </a:r>
            <a:endParaRPr lang="es-ES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07" y="3919808"/>
            <a:ext cx="3836996" cy="2879725"/>
          </a:xfr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504" y="4077072"/>
            <a:ext cx="3705356" cy="278092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6380"/>
            <a:ext cx="3851920" cy="288894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835" y="1196752"/>
            <a:ext cx="3695700" cy="277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s-ES" dirty="0" smtClean="0"/>
              <a:t>Partes FONA</a:t>
            </a:r>
            <a:endParaRPr lang="es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964" y="1628800"/>
            <a:ext cx="6840759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8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s-ES" dirty="0" smtClean="0"/>
              <a:t>Partes FONA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336"/>
            <a:ext cx="4283968" cy="29017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512" y="876582"/>
            <a:ext cx="4389348" cy="2912458"/>
          </a:xfrm>
          <a:prstGeom prst="rect">
            <a:avLst/>
          </a:prstGeom>
        </p:spPr>
      </p:pic>
      <p:pic>
        <p:nvPicPr>
          <p:cNvPr id="11" name="Marcador de contenido 10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67743" y="3809476"/>
            <a:ext cx="4608513" cy="291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Esquema hardware</a:t>
            </a:r>
            <a:endParaRPr lang="es-ES" dirty="0"/>
          </a:p>
        </p:txBody>
      </p:sp>
      <p:pic>
        <p:nvPicPr>
          <p:cNvPr id="5" name="4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1600200"/>
            <a:ext cx="6360114" cy="4708525"/>
          </a:xfrm>
        </p:spPr>
      </p:pic>
    </p:spTree>
    <p:extLst>
      <p:ext uri="{BB962C8B-B14F-4D97-AF65-F5344CB8AC3E}">
        <p14:creationId xmlns:p14="http://schemas.microsoft.com/office/powerpoint/2010/main" val="301709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értice">
  <a:themeElements>
    <a:clrScheme name="Vértice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Vértice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Vértice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373</TotalTime>
  <Words>372</Words>
  <Application>Microsoft Office PowerPoint</Application>
  <PresentationFormat>Presentación en pantalla (4:3)</PresentationFormat>
  <Paragraphs>94</Paragraphs>
  <Slides>23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4" baseType="lpstr">
      <vt:lpstr>Vértice</vt:lpstr>
      <vt:lpstr>PHONEDUINO</vt:lpstr>
      <vt:lpstr>Componentes</vt:lpstr>
      <vt:lpstr>Componentes </vt:lpstr>
      <vt:lpstr>Componentes</vt:lpstr>
      <vt:lpstr>Componentes</vt:lpstr>
      <vt:lpstr>Componentes</vt:lpstr>
      <vt:lpstr>Partes FONA</vt:lpstr>
      <vt:lpstr>Partes FONA</vt:lpstr>
      <vt:lpstr>Esquema hardware</vt:lpstr>
      <vt:lpstr>Montaje</vt:lpstr>
      <vt:lpstr>Montaje</vt:lpstr>
      <vt:lpstr>Montaje</vt:lpstr>
      <vt:lpstr>Montaje</vt:lpstr>
      <vt:lpstr>Análisis del código</vt:lpstr>
      <vt:lpstr>Análisis del código</vt:lpstr>
      <vt:lpstr>Análisis del código</vt:lpstr>
      <vt:lpstr>Análisis del código</vt:lpstr>
      <vt:lpstr>Análisis del código</vt:lpstr>
      <vt:lpstr>Análisis del código</vt:lpstr>
      <vt:lpstr>Análisis del código</vt:lpstr>
      <vt:lpstr>Problemas y soluciones</vt:lpstr>
      <vt:lpstr>Mejoras</vt:lpstr>
      <vt:lpstr>¿?  Preguntas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Ruben1</dc:creator>
  <cp:lastModifiedBy>jaime llanos</cp:lastModifiedBy>
  <cp:revision>19</cp:revision>
  <dcterms:created xsi:type="dcterms:W3CDTF">2017-04-19T11:10:48Z</dcterms:created>
  <dcterms:modified xsi:type="dcterms:W3CDTF">2017-04-23T18:19:31Z</dcterms:modified>
</cp:coreProperties>
</file>